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notesMasterIdLst>
    <p:notesMasterId r:id="rId22"/>
  </p:notesMasterIdLst>
  <p:handoutMasterIdLst>
    <p:handoutMasterId r:id="rId23"/>
  </p:handoutMasterIdLst>
  <p:sldIdLst>
    <p:sldId id="300" r:id="rId6"/>
    <p:sldId id="301" r:id="rId7"/>
    <p:sldId id="336" r:id="rId8"/>
    <p:sldId id="334" r:id="rId9"/>
    <p:sldId id="335" r:id="rId10"/>
    <p:sldId id="332" r:id="rId11"/>
    <p:sldId id="337" r:id="rId12"/>
    <p:sldId id="333" r:id="rId13"/>
    <p:sldId id="262" r:id="rId14"/>
    <p:sldId id="345" r:id="rId15"/>
    <p:sldId id="341" r:id="rId16"/>
    <p:sldId id="342" r:id="rId17"/>
    <p:sldId id="343" r:id="rId18"/>
    <p:sldId id="346" r:id="rId19"/>
    <p:sldId id="284" r:id="rId20"/>
    <p:sldId id="290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F97"/>
    <a:srgbClr val="7DC54C"/>
    <a:srgbClr val="014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8952" autoAdjust="0"/>
  </p:normalViewPr>
  <p:slideViewPr>
    <p:cSldViewPr>
      <p:cViewPr varScale="1">
        <p:scale>
          <a:sx n="67" d="100"/>
          <a:sy n="67" d="100"/>
        </p:scale>
        <p:origin x="12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Pearson" userId="7106fc41-c848-4ed8-9e0b-2260b71e1f13" providerId="ADAL" clId="{CA757CCD-2628-4587-BA03-435D78A1976C}"/>
    <pc:docChg chg="modSld">
      <pc:chgData name="Oliver Pearson" userId="7106fc41-c848-4ed8-9e0b-2260b71e1f13" providerId="ADAL" clId="{CA757CCD-2628-4587-BA03-435D78A1976C}" dt="2021-02-16T12:03:14.754" v="51" actId="14100"/>
      <pc:docMkLst>
        <pc:docMk/>
      </pc:docMkLst>
      <pc:sldChg chg="modSp mod">
        <pc:chgData name="Oliver Pearson" userId="7106fc41-c848-4ed8-9e0b-2260b71e1f13" providerId="ADAL" clId="{CA757CCD-2628-4587-BA03-435D78A1976C}" dt="2021-02-16T12:03:14.754" v="51" actId="14100"/>
        <pc:sldMkLst>
          <pc:docMk/>
          <pc:sldMk cId="3199465254" sldId="300"/>
        </pc:sldMkLst>
        <pc:spChg chg="mod">
          <ac:chgData name="Oliver Pearson" userId="7106fc41-c848-4ed8-9e0b-2260b71e1f13" providerId="ADAL" clId="{CA757CCD-2628-4587-BA03-435D78A1976C}" dt="2021-02-16T12:03:14.754" v="51" actId="14100"/>
          <ac:spMkLst>
            <pc:docMk/>
            <pc:sldMk cId="3199465254" sldId="300"/>
            <ac:spMk id="5" creationId="{00000000-0000-0000-0000-000000000000}"/>
          </ac:spMkLst>
        </pc:spChg>
      </pc:sldChg>
      <pc:sldChg chg="modSp mod">
        <pc:chgData name="Oliver Pearson" userId="7106fc41-c848-4ed8-9e0b-2260b71e1f13" providerId="ADAL" clId="{CA757CCD-2628-4587-BA03-435D78A1976C}" dt="2021-02-16T12:02:30.091" v="26" actId="20577"/>
        <pc:sldMkLst>
          <pc:docMk/>
          <pc:sldMk cId="3608027114" sldId="334"/>
        </pc:sldMkLst>
        <pc:spChg chg="mod">
          <ac:chgData name="Oliver Pearson" userId="7106fc41-c848-4ed8-9e0b-2260b71e1f13" providerId="ADAL" clId="{CA757CCD-2628-4587-BA03-435D78A1976C}" dt="2021-02-16T12:02:30.091" v="26" actId="20577"/>
          <ac:spMkLst>
            <pc:docMk/>
            <pc:sldMk cId="3608027114" sldId="334"/>
            <ac:spMk id="17" creationId="{00000000-0000-0000-0000-000000000000}"/>
          </ac:spMkLst>
        </pc:spChg>
      </pc:sldChg>
    </pc:docChg>
  </pc:docChgLst>
  <pc:docChgLst>
    <pc:chgData name="Georgia Hackett" userId="84be3f2b-568f-4a04-ac2b-78e84242af73" providerId="ADAL" clId="{F4AE4910-F1F2-468B-BB5C-F6B8C6A64DFE}"/>
    <pc:docChg chg="modSld">
      <pc:chgData name="Georgia Hackett" userId="84be3f2b-568f-4a04-ac2b-78e84242af73" providerId="ADAL" clId="{F4AE4910-F1F2-468B-BB5C-F6B8C6A64DFE}" dt="2022-01-07T13:35:10.181" v="0" actId="1076"/>
      <pc:docMkLst>
        <pc:docMk/>
      </pc:docMkLst>
      <pc:sldChg chg="modSp mod">
        <pc:chgData name="Georgia Hackett" userId="84be3f2b-568f-4a04-ac2b-78e84242af73" providerId="ADAL" clId="{F4AE4910-F1F2-468B-BB5C-F6B8C6A64DFE}" dt="2022-01-07T13:35:10.181" v="0" actId="1076"/>
        <pc:sldMkLst>
          <pc:docMk/>
          <pc:sldMk cId="3199465254" sldId="300"/>
        </pc:sldMkLst>
        <pc:picChg chg="mod">
          <ac:chgData name="Georgia Hackett" userId="84be3f2b-568f-4a04-ac2b-78e84242af73" providerId="ADAL" clId="{F4AE4910-F1F2-468B-BB5C-F6B8C6A64DFE}" dt="2022-01-07T13:35:10.181" v="0" actId="1076"/>
          <ac:picMkLst>
            <pc:docMk/>
            <pc:sldMk cId="3199465254" sldId="300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EF95-B1AD-475D-9ACF-9B809C666CA1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BAB57-D4A4-456E-8EB3-0E8B84E02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8B2CA-3AD5-43BC-A60D-C1914984228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E328-F795-41AA-A28E-E352D8684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0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45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92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11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81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11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819303"/>
            <a:ext cx="5438140" cy="390861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18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275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8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7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5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5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52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66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1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E328-F795-41AA-A28E-E352D8684F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3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E783-F980-495B-B90E-ECD0BE2F8BD7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F35E-9C31-4FBD-9BE8-728720514C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1B55-AEA6-4BBA-AD44-148EB49F7144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E0AD-9BCE-4DA6-AB1D-F030CBCA8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0EF3-873D-4C90-96C4-115541D7F6C8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D9AB-7851-48F1-8F5E-C18CC90155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E783-F980-495B-B90E-ECD0BE2F8BD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F35E-9C31-4FBD-9BE8-728720514C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70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388A-0A09-478F-AAB3-9C391831D8F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AA64-10EA-4B19-98B4-A3F8B3F77AA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9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E62F-2224-4860-BD1B-7C83315A85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1F50-B9FA-4420-A7DF-54CBD45D62D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9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86CA-4675-4E04-B1B8-A33EFBB8E1C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C7B3-A923-4BD2-A961-0D9879974A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7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131E6-5F3B-439C-8ECB-6520D0166B1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D8B29-56A1-42A6-AD3F-C2EE3642F52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2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6907-3BD2-4F0B-8C5D-5484E878AA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0FA3-6C15-43DA-8685-74BC13962C7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41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739D-670F-483A-B40B-2480CCDE826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49B1C-F6C8-4950-84EC-89C727E8C7D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B3D8-2C44-415C-BBDD-B4649AD398F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542B-7DCD-4A23-8093-F686F8693E9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6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388A-0A09-478F-AAB3-9C391831D8F6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AA64-10EA-4B19-98B4-A3F8B3F77A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78DEB-4D57-405B-91B0-C9BD1464C78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26DD-5FF5-4719-B9B7-1B0ABE4038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28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1B55-AEA6-4BBA-AD44-148EB49F714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E0AD-9BCE-4DA6-AB1D-F030CBCA813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2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0EF3-873D-4C90-96C4-115541D7F6C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D9AB-7851-48F1-8F5E-C18CC901552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E62F-2224-4860-BD1B-7C83315A8595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1F50-B9FA-4420-A7DF-54CBD45D62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86CA-4675-4E04-B1B8-A33EFBB8E1C3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C7B3-A923-4BD2-A961-0D9879974A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131E6-5F3B-439C-8ECB-6520D0166B1C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D8B29-56A1-42A6-AD3F-C2EE3642F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6907-3BD2-4F0B-8C5D-5484E878AA9F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0FA3-6C15-43DA-8685-74BC13962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739D-670F-483A-B40B-2480CCDE8268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49B1C-F6C8-4950-84EC-89C727E8C7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B3D8-2C44-415C-BBDD-B4649AD398F7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542B-7DCD-4A23-8093-F686F8693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78DEB-4D57-405B-91B0-C9BD1464C78E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26DD-5FF5-4719-B9B7-1B0ABE4038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F739E-A4AF-4F1E-A011-1938DC838CD7}" type="datetimeFigureOut">
              <a:rPr lang="en-GB"/>
              <a:pPr>
                <a:defRPr/>
              </a:pPr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BFA474-6F95-4F14-86DF-5B94F2BCD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F739E-A4AF-4F1E-A011-1938DC838CD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BFA474-6F95-4F14-86DF-5B94F2BCD1D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2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ealthwatchlancashire.co.uk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healthwatchcumbria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fro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78123"/>
            <a:ext cx="9170668" cy="7044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368705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PF Induction </a:t>
            </a:r>
          </a:p>
          <a:p>
            <a:r>
              <a:rPr lang="en-US" sz="2400" b="1" dirty="0">
                <a:latin typeface="Trebuchet MS"/>
                <a:cs typeface="Trebuchet MS"/>
              </a:rPr>
              <a:t>4th March 2021</a:t>
            </a:r>
          </a:p>
          <a:p>
            <a:endParaRPr lang="en-US" sz="2400" b="1" dirty="0">
              <a:latin typeface="Trebuchet MS"/>
              <a:cs typeface="Trebuchet MS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Trebuchet MS"/>
                <a:cs typeface="Trebuchet MS"/>
              </a:rPr>
              <a:t>Healthwatch</a:t>
            </a:r>
            <a:endParaRPr lang="en-US" sz="2400" b="1" dirty="0">
              <a:latin typeface="Trebuchet MS"/>
              <a:cs typeface="Trebuchet MS"/>
            </a:endParaRPr>
          </a:p>
          <a:p>
            <a:endParaRPr lang="en-US" sz="2400" b="1" dirty="0"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00" y="565767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8352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6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619250" y="2276475"/>
            <a:ext cx="590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Trebuchet MS" pitchFamily="34" charset="0"/>
              </a:rPr>
              <a:t>Text here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8313" y="1052513"/>
            <a:ext cx="8229600" cy="54340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44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44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44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44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GB" sz="3600" dirty="0">
                <a:solidFill>
                  <a:schemeClr val="bg1"/>
                </a:solidFill>
                <a:latin typeface="Trebuchet MS" pitchFamily="34" charset="0"/>
              </a:rPr>
              <a:t>We all use services every day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2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Picture 1" descr="servic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758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933" y="6024860"/>
            <a:ext cx="90142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Strong relationships across the whole health and care system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4704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1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618871"/>
            <a:ext cx="82089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We listen to and record people’s experiences reaching all districts and in all communities including protected characteristics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36712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619250" y="2276475"/>
            <a:ext cx="590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Trebuchet MS" pitchFamily="34" charset="0"/>
              </a:rPr>
              <a:t>Text here</a:t>
            </a:r>
          </a:p>
        </p:txBody>
      </p:sp>
      <p:pic>
        <p:nvPicPr>
          <p:cNvPr id="2" name="Picture 1" descr="think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8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395536" y="2646363"/>
            <a:ext cx="291581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We want to understand whether services are as good as they could be from a patient perspective?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97816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1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rs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" y="-17861"/>
            <a:ext cx="9144000" cy="6875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5197709"/>
            <a:ext cx="7200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People tell us about good and poor experiences </a:t>
            </a:r>
          </a:p>
          <a:p>
            <a:r>
              <a:rPr lang="en-US" sz="2400" b="1" dirty="0">
                <a:latin typeface="Trebuchet MS"/>
                <a:cs typeface="Trebuchet MS"/>
              </a:rPr>
              <a:t>They talk about hospitals, GP practices, </a:t>
            </a:r>
            <a:r>
              <a:rPr lang="en-US" sz="2400" b="1" dirty="0" err="1">
                <a:latin typeface="Trebuchet MS"/>
                <a:cs typeface="Trebuchet MS"/>
              </a:rPr>
              <a:t>CHoC</a:t>
            </a:r>
            <a:r>
              <a:rPr lang="en-US" sz="2400" b="1" dirty="0">
                <a:latin typeface="Trebuchet MS"/>
                <a:cs typeface="Trebuchet MS"/>
              </a:rPr>
              <a:t>…</a:t>
            </a:r>
          </a:p>
          <a:p>
            <a:r>
              <a:rPr lang="en-US" sz="2400" b="1" dirty="0">
                <a:latin typeface="Trebuchet MS"/>
                <a:cs typeface="Trebuchet MS"/>
              </a:rPr>
              <a:t>and mention specific services, access, travel, staff attitude, communication, treatments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13" y="882094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619250" y="2276475"/>
            <a:ext cx="590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Trebuchet MS" pitchFamily="34" charset="0"/>
              </a:rPr>
              <a:t>Text here</a:t>
            </a:r>
          </a:p>
        </p:txBody>
      </p:sp>
      <p:pic>
        <p:nvPicPr>
          <p:cNvPr id="2" name="Picture 1" descr="feedb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56667" cy="6885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142" y="5733256"/>
            <a:ext cx="85803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We have developed many opportunities to ensure this feedback can drive improvements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13" y="882094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7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0192" y="1484784"/>
            <a:ext cx="2576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We’re ensuring that involvement and engagement  of people is at the core of the decision making and improvement processes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58" y="842452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68" y="38429"/>
            <a:ext cx="9144000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410" y="2564904"/>
            <a:ext cx="5255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Independent</a:t>
            </a:r>
          </a:p>
          <a:p>
            <a:r>
              <a:rPr lang="en-US" sz="2400" b="1" dirty="0">
                <a:latin typeface="Trebuchet MS"/>
                <a:cs typeface="Trebuchet MS"/>
              </a:rPr>
              <a:t>Countywide</a:t>
            </a:r>
          </a:p>
          <a:p>
            <a:r>
              <a:rPr lang="en-US" sz="2400" b="1" dirty="0">
                <a:latin typeface="Trebuchet MS"/>
                <a:cs typeface="Trebuchet MS"/>
              </a:rPr>
              <a:t>Listening </a:t>
            </a:r>
          </a:p>
          <a:p>
            <a:r>
              <a:rPr lang="en-US" sz="2400" b="1" dirty="0">
                <a:latin typeface="Trebuchet MS"/>
                <a:cs typeface="Trebuchet MS"/>
              </a:rPr>
              <a:t>Engagement, evidence, reports</a:t>
            </a:r>
          </a:p>
          <a:p>
            <a:r>
              <a:rPr lang="en-US" sz="2400" b="1" dirty="0">
                <a:latin typeface="Trebuchet MS"/>
                <a:cs typeface="Trebuchet MS"/>
              </a:rPr>
              <a:t>Impact, outcomes  </a:t>
            </a:r>
          </a:p>
          <a:p>
            <a:r>
              <a:rPr lang="en-US" sz="2400" b="1" dirty="0">
                <a:latin typeface="Trebuchet MS"/>
                <a:cs typeface="Trebuchet MS"/>
              </a:rPr>
              <a:t>Strategic and local relationships</a:t>
            </a:r>
          </a:p>
          <a:p>
            <a:r>
              <a:rPr lang="en-US" sz="2400" b="1" dirty="0">
                <a:latin typeface="Trebuchet MS"/>
                <a:cs typeface="Trebuchet MS"/>
              </a:rPr>
              <a:t>Champion for health and social care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431" y="1556792"/>
            <a:ext cx="206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In summary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623731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DD3F97"/>
                </a:solidFill>
                <a:latin typeface="Trebuchet MS" pitchFamily="34" charset="0"/>
                <a:hlinkClick r:id="rId4"/>
              </a:rPr>
              <a:t>www.healthwatchcumbria.co.uk</a:t>
            </a:r>
            <a:endParaRPr lang="en-GB" sz="2000" dirty="0">
              <a:solidFill>
                <a:srgbClr val="DD3F97"/>
              </a:solidFill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12" y="764336"/>
            <a:ext cx="3115396" cy="792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6431" y="5877624"/>
            <a:ext cx="5160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hlinkClick r:id="rId6"/>
              </a:rPr>
              <a:t>www.healthwatchlancashire.co.uk</a:t>
            </a:r>
            <a:r>
              <a:rPr lang="en-GB" sz="2000" dirty="0">
                <a:solidFill>
                  <a:srgbClr val="00B0F0"/>
                </a:solidFill>
              </a:rPr>
              <a:t> 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9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outdoo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22" y="9188"/>
            <a:ext cx="9153676" cy="68831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136" y="1400229"/>
            <a:ext cx="3024336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What we 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rebuchet MS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How we do 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rebuchet MS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Governance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rebuchet MS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rebuchet MS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Challenges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rebuchet MS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Projects and outcomes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9048"/>
            <a:ext cx="2989032" cy="7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ternity powerpoint speec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1"/>
            <a:ext cx="9144000" cy="68758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31840" y="143015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Trebuchet MS" panose="020B0603020202020204" pitchFamily="34" charset="0"/>
              </a:rPr>
              <a:t>Health and Social Care Act 2012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420888"/>
            <a:ext cx="8748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Trebuchet MS" pitchFamily="34" charset="0"/>
              </a:rPr>
              <a:t>Significant reforms to the way Health and Social Care is commissioned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Trebuchet MS" pitchFamily="34" charset="0"/>
              </a:rPr>
              <a:t>Greater public influence in Health and Social Care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Trebuchet MS" pitchFamily="34" charset="0"/>
              </a:rPr>
              <a:t>Local Healthwatch organisations were launched on the 1</a:t>
            </a:r>
            <a:r>
              <a:rPr lang="en-GB" sz="2400" b="1" baseline="30000" dirty="0">
                <a:latin typeface="Trebuchet MS" panose="020B0603020202020204" pitchFamily="34" charset="0"/>
              </a:rPr>
              <a:t>st</a:t>
            </a:r>
            <a:r>
              <a:rPr lang="en-GB" sz="2400" b="1" dirty="0">
                <a:latin typeface="Trebuchet MS" panose="020B0603020202020204" pitchFamily="34" charset="0"/>
              </a:rPr>
              <a:t> April 2013.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" y="6124404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4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tty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" y="10124"/>
            <a:ext cx="927693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100" y="2636912"/>
            <a:ext cx="132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Trebuchet MS" panose="020B0603020202020204" pitchFamily="34" charset="0"/>
              </a:rPr>
              <a:t>Activity</a:t>
            </a:r>
            <a:r>
              <a:rPr lang="en-GB" sz="2400" b="1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101" y="3821705"/>
            <a:ext cx="4350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Trebuchet MS" pitchFamily="34" charset="0"/>
              </a:rPr>
              <a:t>What do you know about Healthwatch and its statutory functions?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2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ternity powerpoint speec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1"/>
            <a:ext cx="9144000" cy="68758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7864" y="112474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Statutory Functions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508" y="1680957"/>
            <a:ext cx="88569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Provide information and advice to people across Cumbria and Lancashire about accessing health and social care services and choice in relation to aspects of those services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Promote and support the involvement of local people in the monitoring, commissioning and provision of local care services – including targeted activity to reach people protected by the Equality Act</a:t>
            </a:r>
          </a:p>
          <a:p>
            <a:pPr lvl="0"/>
            <a:endParaRPr lang="en-GB" sz="2400" dirty="0"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Obtain the views of people about their needs and experience of local care services and make those known to those involved in the commissioning, provision and scrutiny of care services</a:t>
            </a:r>
          </a:p>
          <a:p>
            <a:pPr lvl="0"/>
            <a:r>
              <a:rPr lang="en-GB" sz="2400" dirty="0">
                <a:latin typeface="Trebuchet MS" panose="020B0603020202020204" pitchFamily="34" charset="0"/>
              </a:rPr>
              <a:t> </a:t>
            </a:r>
          </a:p>
          <a:p>
            <a:r>
              <a:rPr lang="en-GB" sz="14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3478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8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ternity powerpoint speec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1"/>
            <a:ext cx="9144000" cy="68758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5816" y="1579583"/>
            <a:ext cx="47525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rebuchet MS"/>
                <a:cs typeface="Trebuchet MS"/>
              </a:rPr>
              <a:t>Statutory Functions  continued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784" y="2348880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Write reports and make recommendations about how those services could be improved</a:t>
            </a:r>
          </a:p>
          <a:p>
            <a:pPr lvl="0"/>
            <a:r>
              <a:rPr lang="en-GB" sz="2400" dirty="0">
                <a:latin typeface="Trebuchet MS" panose="020B060302020202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Make the views and experiences of people known to Healthwatch England and help it to carry out its role as a national champion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Make recommendations to Healthwatch England to advise the Care Quality Commission (CQC) to carry out a special review or investigations into areas of concern</a:t>
            </a:r>
          </a:p>
          <a:p>
            <a:r>
              <a:rPr lang="en-GB" sz="2400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4" y="188640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4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96536" cy="7065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7570" y="1595021"/>
            <a:ext cx="218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Trebuchet MS" panose="020B0603020202020204" pitchFamily="34" charset="0"/>
              </a:rPr>
              <a:t>Governance</a:t>
            </a:r>
            <a:r>
              <a:rPr lang="en-GB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866" y="1595021"/>
            <a:ext cx="34741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Independent Board holding meetings in public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Trebuchet MS"/>
              <a:cs typeface="Trebuchet M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Trebuchet MS" panose="020B0603020202020204" pitchFamily="34" charset="0"/>
              </a:rPr>
              <a:t>Delegated authority from the PF Board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b="1" dirty="0">
              <a:latin typeface="Trebuchet MS" panose="020B0603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Staff team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Trebuchet MS"/>
              <a:cs typeface="Trebuchet M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Volunteers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Trebuchet MS"/>
              <a:cs typeface="Trebuchet M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Strategic and local relationships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896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" y="-21064"/>
            <a:ext cx="9144000" cy="6875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80" y="1802432"/>
            <a:ext cx="6269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Trebuchet MS" panose="020B0603020202020204" pitchFamily="34" charset="0"/>
              </a:rPr>
              <a:t>We work with 2 Health and Care 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80" y="3556104"/>
            <a:ext cx="33867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rebuchet MS"/>
                <a:cs typeface="Trebuchet MS"/>
              </a:rPr>
              <a:t>Relationships are key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Trebuchet MS"/>
              <a:cs typeface="Trebuchet M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Trebuchet MS" panose="020B0603020202020204" pitchFamily="34" charset="0"/>
              </a:rPr>
              <a:t>But it’s complex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b="1" dirty="0">
              <a:latin typeface="Trebuchet MS" panose="020B0603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Trebuchet MS" panose="020B0603020202020204" pitchFamily="34" charset="0"/>
              </a:rPr>
              <a:t>Many organisations at each level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" y="114390"/>
            <a:ext cx="3115396" cy="7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0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op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03"/>
            <a:ext cx="9144000" cy="68758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8313" y="1052513"/>
            <a:ext cx="8229600" cy="54340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GB" sz="2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92" y="125820"/>
            <a:ext cx="2924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rebuchet MS" panose="020B0603020202020204" pitchFamily="34" charset="0"/>
              </a:rPr>
              <a:t>Engagement </a:t>
            </a:r>
          </a:p>
          <a:p>
            <a:endParaRPr lang="en-GB" sz="2400" b="1" dirty="0">
              <a:latin typeface="Trebuchet MS" panose="020B0603020202020204" pitchFamily="34" charset="0"/>
            </a:endParaRPr>
          </a:p>
          <a:p>
            <a:r>
              <a:rPr lang="en-GB" sz="2400" b="1" dirty="0">
                <a:latin typeface="Trebuchet MS" panose="020B0603020202020204" pitchFamily="34" charset="0"/>
              </a:rPr>
              <a:t>Gathers insight</a:t>
            </a:r>
          </a:p>
          <a:p>
            <a:endParaRPr lang="en-GB" sz="2400" b="1" dirty="0">
              <a:latin typeface="Trebuchet MS" panose="020B0603020202020204" pitchFamily="34" charset="0"/>
            </a:endParaRPr>
          </a:p>
          <a:p>
            <a:r>
              <a:rPr lang="en-GB" sz="2400" b="1" dirty="0">
                <a:latin typeface="Trebuchet MS" panose="020B0603020202020204" pitchFamily="34" charset="0"/>
              </a:rPr>
              <a:t>Builds networks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" y="6065544"/>
            <a:ext cx="3115396" cy="792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27571"/>
            <a:ext cx="3115396" cy="7924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0C3288D02364B8EC2279B71D852EC" ma:contentTypeVersion="13" ma:contentTypeDescription="Create a new document." ma:contentTypeScope="" ma:versionID="90fe2b20523e8984af2282c4de08b321">
  <xsd:schema xmlns:xsd="http://www.w3.org/2001/XMLSchema" xmlns:xs="http://www.w3.org/2001/XMLSchema" xmlns:p="http://schemas.microsoft.com/office/2006/metadata/properties" xmlns:ns2="119ebf77-ef8f-41d6-b092-982a728135d7" xmlns:ns3="9a726f96-ff11-4d19-ac75-78ba2d7e57bd" targetNamespace="http://schemas.microsoft.com/office/2006/metadata/properties" ma:root="true" ma:fieldsID="8ea7e0dfaec5a6ace7bec4e3a8df3200" ns2:_="" ns3:_="">
    <xsd:import namespace="119ebf77-ef8f-41d6-b092-982a728135d7"/>
    <xsd:import namespace="9a726f96-ff11-4d19-ac75-78ba2d7e5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ebf77-ef8f-41d6-b092-982a72813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26f96-ff11-4d19-ac75-78ba2d7e5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314A54-6222-4605-B2D2-BF11CD65C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ebf77-ef8f-41d6-b092-982a728135d7"/>
    <ds:schemaRef ds:uri="9a726f96-ff11-4d19-ac75-78ba2d7e57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55AEBE-AE9A-45B3-BBED-8EABDA1F19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9420EE-A379-43DE-A6A8-783D0DFF409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450</Words>
  <Application>Microsoft Office PowerPoint</Application>
  <PresentationFormat>On-screen Show (4:3)</PresentationFormat>
  <Paragraphs>108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Stevenson</dc:creator>
  <cp:lastModifiedBy>Georgia Hackett</cp:lastModifiedBy>
  <cp:revision>170</cp:revision>
  <cp:lastPrinted>2016-08-03T18:28:20Z</cp:lastPrinted>
  <dcterms:created xsi:type="dcterms:W3CDTF">2013-11-01T22:19:57Z</dcterms:created>
  <dcterms:modified xsi:type="dcterms:W3CDTF">2022-01-07T13:35:43Z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0x01010092D0C3288D02364B8EC2279B71D852EC</vt:lpwstr>
  </property>
  <property fmtid="{D5CDD505-2E9C-101B-9397-08002B2CF9AE}" pid="3" name="Order">
    <vt:r8>129600</vt:r8>
  </property>
</Properties>
</file>